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7"/>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3" r:id="rId14"/>
    <p:sldId id="264" r:id="rId15"/>
    <p:sldId id="295" r:id="rId16"/>
    <p:sldId id="296" r:id="rId17"/>
    <p:sldId id="297" r:id="rId18"/>
    <p:sldId id="265" r:id="rId19"/>
    <p:sldId id="266" r:id="rId20"/>
    <p:sldId id="298" r:id="rId21"/>
    <p:sldId id="267" r:id="rId22"/>
    <p:sldId id="268" r:id="rId23"/>
    <p:sldId id="303" r:id="rId24"/>
    <p:sldId id="269" r:id="rId25"/>
    <p:sldId id="270" r:id="rId26"/>
    <p:sldId id="299" r:id="rId27"/>
    <p:sldId id="30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6" r:id="rId42"/>
    <p:sldId id="302" r:id="rId43"/>
    <p:sldId id="287" r:id="rId44"/>
    <p:sldId id="28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4673" autoAdjust="0"/>
  </p:normalViewPr>
  <p:slideViewPr>
    <p:cSldViewPr snapToGrid="0">
      <p:cViewPr varScale="1">
        <p:scale>
          <a:sx n="132" d="100"/>
          <a:sy n="132" d="100"/>
        </p:scale>
        <p:origin x="270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0E4563-7289-43CF-8587-D8BCA981CB9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A58CCCA-A73A-4E54-84C1-75C6FCD20F14}">
      <dgm:prSet/>
      <dgm:spPr/>
      <dgm:t>
        <a:bodyPr/>
        <a:lstStyle/>
        <a:p>
          <a:r>
            <a:rPr lang="en-US"/>
            <a:t>Sidecar Proxy</a:t>
          </a:r>
        </a:p>
      </dgm:t>
    </dgm:pt>
    <dgm:pt modelId="{1BC72270-1102-4D3D-BD45-9A5EB2653C0A}" type="parTrans" cxnId="{E127A423-8E31-4F48-8F84-4AD661DF629F}">
      <dgm:prSet/>
      <dgm:spPr/>
      <dgm:t>
        <a:bodyPr/>
        <a:lstStyle/>
        <a:p>
          <a:endParaRPr lang="en-US"/>
        </a:p>
      </dgm:t>
    </dgm:pt>
    <dgm:pt modelId="{4D9DDDDC-0382-4E85-B207-ACF094E37FF2}" type="sibTrans" cxnId="{E127A423-8E31-4F48-8F84-4AD661DF629F}">
      <dgm:prSet/>
      <dgm:spPr/>
      <dgm:t>
        <a:bodyPr/>
        <a:lstStyle/>
        <a:p>
          <a:endParaRPr lang="en-US"/>
        </a:p>
      </dgm:t>
    </dgm:pt>
    <dgm:pt modelId="{054C3CBA-85AF-4767-BD32-92428D00FCD5}">
      <dgm:prSet/>
      <dgm:spPr/>
      <dgm:t>
        <a:bodyPr/>
        <a:lstStyle/>
        <a:p>
          <a:r>
            <a:rPr lang="en-US"/>
            <a:t>Edge Proxy</a:t>
          </a:r>
        </a:p>
      </dgm:t>
    </dgm:pt>
    <dgm:pt modelId="{7A2E2E31-7747-4D4D-B6F7-A3FAA858798B}" type="parTrans" cxnId="{2F82D27D-BB37-49A4-8830-0D8766EBD293}">
      <dgm:prSet/>
      <dgm:spPr/>
      <dgm:t>
        <a:bodyPr/>
        <a:lstStyle/>
        <a:p>
          <a:endParaRPr lang="en-US"/>
        </a:p>
      </dgm:t>
    </dgm:pt>
    <dgm:pt modelId="{48993933-956E-4864-884E-26386AF5B322}" type="sibTrans" cxnId="{2F82D27D-BB37-49A4-8830-0D8766EBD293}">
      <dgm:prSet/>
      <dgm:spPr/>
      <dgm:t>
        <a:bodyPr/>
        <a:lstStyle/>
        <a:p>
          <a:endParaRPr lang="en-US"/>
        </a:p>
      </dgm:t>
    </dgm:pt>
    <dgm:pt modelId="{5B806703-8BC9-46AA-8994-79FDCCF24358}" type="pres">
      <dgm:prSet presAssocID="{F80E4563-7289-43CF-8587-D8BCA981CB91}" presName="vert0" presStyleCnt="0">
        <dgm:presLayoutVars>
          <dgm:dir/>
          <dgm:animOne val="branch"/>
          <dgm:animLvl val="lvl"/>
        </dgm:presLayoutVars>
      </dgm:prSet>
      <dgm:spPr/>
    </dgm:pt>
    <dgm:pt modelId="{AF33D6F5-3D26-4F8C-8CB9-8BAB6AB3FB37}" type="pres">
      <dgm:prSet presAssocID="{6A58CCCA-A73A-4E54-84C1-75C6FCD20F14}" presName="thickLine" presStyleLbl="alignNode1" presStyleIdx="0" presStyleCnt="2"/>
      <dgm:spPr/>
    </dgm:pt>
    <dgm:pt modelId="{27A01DC9-B26E-4201-BB13-066CA316C79A}" type="pres">
      <dgm:prSet presAssocID="{6A58CCCA-A73A-4E54-84C1-75C6FCD20F14}" presName="horz1" presStyleCnt="0"/>
      <dgm:spPr/>
    </dgm:pt>
    <dgm:pt modelId="{66F7E1EE-4853-4F82-A21B-70C9B32F0F1B}" type="pres">
      <dgm:prSet presAssocID="{6A58CCCA-A73A-4E54-84C1-75C6FCD20F14}" presName="tx1" presStyleLbl="revTx" presStyleIdx="0" presStyleCnt="2"/>
      <dgm:spPr/>
    </dgm:pt>
    <dgm:pt modelId="{1899A748-F8B2-415F-82F8-7FE5A76C7A27}" type="pres">
      <dgm:prSet presAssocID="{6A58CCCA-A73A-4E54-84C1-75C6FCD20F14}" presName="vert1" presStyleCnt="0"/>
      <dgm:spPr/>
    </dgm:pt>
    <dgm:pt modelId="{0B51E883-FF20-48DF-894A-AD4AA5C7DCD1}" type="pres">
      <dgm:prSet presAssocID="{054C3CBA-85AF-4767-BD32-92428D00FCD5}" presName="thickLine" presStyleLbl="alignNode1" presStyleIdx="1" presStyleCnt="2"/>
      <dgm:spPr/>
    </dgm:pt>
    <dgm:pt modelId="{18237C74-1724-47BC-B6D0-FA40E80DD571}" type="pres">
      <dgm:prSet presAssocID="{054C3CBA-85AF-4767-BD32-92428D00FCD5}" presName="horz1" presStyleCnt="0"/>
      <dgm:spPr/>
    </dgm:pt>
    <dgm:pt modelId="{9F2BB7C5-DD80-4AA8-A688-CAD949A7D2D2}" type="pres">
      <dgm:prSet presAssocID="{054C3CBA-85AF-4767-BD32-92428D00FCD5}" presName="tx1" presStyleLbl="revTx" presStyleIdx="1" presStyleCnt="2"/>
      <dgm:spPr/>
    </dgm:pt>
    <dgm:pt modelId="{6A4B69FC-9BAA-405C-AABD-86C910B377E1}" type="pres">
      <dgm:prSet presAssocID="{054C3CBA-85AF-4767-BD32-92428D00FCD5}" presName="vert1" presStyleCnt="0"/>
      <dgm:spPr/>
    </dgm:pt>
  </dgm:ptLst>
  <dgm:cxnLst>
    <dgm:cxn modelId="{E127A423-8E31-4F48-8F84-4AD661DF629F}" srcId="{F80E4563-7289-43CF-8587-D8BCA981CB91}" destId="{6A58CCCA-A73A-4E54-84C1-75C6FCD20F14}" srcOrd="0" destOrd="0" parTransId="{1BC72270-1102-4D3D-BD45-9A5EB2653C0A}" sibTransId="{4D9DDDDC-0382-4E85-B207-ACF094E37FF2}"/>
    <dgm:cxn modelId="{DA897346-C511-40E8-B680-BDD65C86554C}" type="presOf" srcId="{6A58CCCA-A73A-4E54-84C1-75C6FCD20F14}" destId="{66F7E1EE-4853-4F82-A21B-70C9B32F0F1B}" srcOrd="0" destOrd="0" presId="urn:microsoft.com/office/officeart/2008/layout/LinedList"/>
    <dgm:cxn modelId="{2F82D27D-BB37-49A4-8830-0D8766EBD293}" srcId="{F80E4563-7289-43CF-8587-D8BCA981CB91}" destId="{054C3CBA-85AF-4767-BD32-92428D00FCD5}" srcOrd="1" destOrd="0" parTransId="{7A2E2E31-7747-4D4D-B6F7-A3FAA858798B}" sibTransId="{48993933-956E-4864-884E-26386AF5B322}"/>
    <dgm:cxn modelId="{B0F2A2E9-D061-40A1-A555-EB2CA8E4A87F}" type="presOf" srcId="{054C3CBA-85AF-4767-BD32-92428D00FCD5}" destId="{9F2BB7C5-DD80-4AA8-A688-CAD949A7D2D2}" srcOrd="0" destOrd="0" presId="urn:microsoft.com/office/officeart/2008/layout/LinedList"/>
    <dgm:cxn modelId="{784AA8FC-C722-49F1-8229-09B6A5C8C091}" type="presOf" srcId="{F80E4563-7289-43CF-8587-D8BCA981CB91}" destId="{5B806703-8BC9-46AA-8994-79FDCCF24358}" srcOrd="0" destOrd="0" presId="urn:microsoft.com/office/officeart/2008/layout/LinedList"/>
    <dgm:cxn modelId="{F2916FD6-DE82-411A-804D-74D61334EB48}" type="presParOf" srcId="{5B806703-8BC9-46AA-8994-79FDCCF24358}" destId="{AF33D6F5-3D26-4F8C-8CB9-8BAB6AB3FB37}" srcOrd="0" destOrd="0" presId="urn:microsoft.com/office/officeart/2008/layout/LinedList"/>
    <dgm:cxn modelId="{373D0B3F-3C7B-4B37-A324-9534939F6D4A}" type="presParOf" srcId="{5B806703-8BC9-46AA-8994-79FDCCF24358}" destId="{27A01DC9-B26E-4201-BB13-066CA316C79A}" srcOrd="1" destOrd="0" presId="urn:microsoft.com/office/officeart/2008/layout/LinedList"/>
    <dgm:cxn modelId="{D4C3F74A-06C6-4965-B0C9-1E195F32DD3E}" type="presParOf" srcId="{27A01DC9-B26E-4201-BB13-066CA316C79A}" destId="{66F7E1EE-4853-4F82-A21B-70C9B32F0F1B}" srcOrd="0" destOrd="0" presId="urn:microsoft.com/office/officeart/2008/layout/LinedList"/>
    <dgm:cxn modelId="{C315B794-EE0F-43FB-90A9-CB1CEED615FF}" type="presParOf" srcId="{27A01DC9-B26E-4201-BB13-066CA316C79A}" destId="{1899A748-F8B2-415F-82F8-7FE5A76C7A27}" srcOrd="1" destOrd="0" presId="urn:microsoft.com/office/officeart/2008/layout/LinedList"/>
    <dgm:cxn modelId="{D534AD07-06A1-49C1-B324-1423E25A45B7}" type="presParOf" srcId="{5B806703-8BC9-46AA-8994-79FDCCF24358}" destId="{0B51E883-FF20-48DF-894A-AD4AA5C7DCD1}" srcOrd="2" destOrd="0" presId="urn:microsoft.com/office/officeart/2008/layout/LinedList"/>
    <dgm:cxn modelId="{F1682B4C-6EED-43A1-9280-0C9485B58BD9}" type="presParOf" srcId="{5B806703-8BC9-46AA-8994-79FDCCF24358}" destId="{18237C74-1724-47BC-B6D0-FA40E80DD571}" srcOrd="3" destOrd="0" presId="urn:microsoft.com/office/officeart/2008/layout/LinedList"/>
    <dgm:cxn modelId="{5CA457BF-A1DB-467C-A42E-1B1C70669979}" type="presParOf" srcId="{18237C74-1724-47BC-B6D0-FA40E80DD571}" destId="{9F2BB7C5-DD80-4AA8-A688-CAD949A7D2D2}" srcOrd="0" destOrd="0" presId="urn:microsoft.com/office/officeart/2008/layout/LinedList"/>
    <dgm:cxn modelId="{8EFD9136-D583-47A5-A731-ED9A860037A3}" type="presParOf" srcId="{18237C74-1724-47BC-B6D0-FA40E80DD571}" destId="{6A4B69FC-9BAA-405C-AABD-86C910B377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72ED33-CEC0-4D15-ACF8-BA22F282614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8E68A1-859C-4150-9B44-72C8AD659600}">
      <dgm:prSet/>
      <dgm:spPr/>
      <dgm:t>
        <a:bodyPr/>
        <a:lstStyle/>
        <a:p>
          <a:r>
            <a:rPr lang="en-US" dirty="0"/>
            <a:t>Uses </a:t>
          </a:r>
          <a:r>
            <a:rPr lang="en-US" dirty="0" err="1"/>
            <a:t>xDS</a:t>
          </a:r>
          <a:r>
            <a:rPr lang="en-US" dirty="0"/>
            <a:t> API to fetch dynamic configuration from a control plane.</a:t>
          </a:r>
        </a:p>
      </dgm:t>
    </dgm:pt>
    <dgm:pt modelId="{29BA943B-40C4-4728-AE85-677667EA81CB}" type="parTrans" cxnId="{A311023B-8F06-419F-B992-6898E2163BD4}">
      <dgm:prSet/>
      <dgm:spPr/>
      <dgm:t>
        <a:bodyPr/>
        <a:lstStyle/>
        <a:p>
          <a:endParaRPr lang="en-US"/>
        </a:p>
      </dgm:t>
    </dgm:pt>
    <dgm:pt modelId="{4F4D2299-D7BD-48EB-845A-38B6BBA28BC7}" type="sibTrans" cxnId="{A311023B-8F06-419F-B992-6898E2163BD4}">
      <dgm:prSet/>
      <dgm:spPr/>
      <dgm:t>
        <a:bodyPr/>
        <a:lstStyle/>
        <a:p>
          <a:endParaRPr lang="en-US"/>
        </a:p>
      </dgm:t>
    </dgm:pt>
    <dgm:pt modelId="{AC73C0E4-DC48-4786-9464-7B18A390D349}">
      <dgm:prSet/>
      <dgm:spPr/>
      <dgm:t>
        <a:bodyPr/>
        <a:lstStyle/>
        <a:p>
          <a:r>
            <a:rPr lang="en-US"/>
            <a:t>This dynamic interaction allows Envoy to adapt to changes in real-time without needing to restart.</a:t>
          </a:r>
        </a:p>
      </dgm:t>
    </dgm:pt>
    <dgm:pt modelId="{E8CFABED-B909-416B-BC9F-813A1A5F891C}" type="parTrans" cxnId="{4000DE93-1D49-46EC-B0DA-970B95C35F7C}">
      <dgm:prSet/>
      <dgm:spPr/>
      <dgm:t>
        <a:bodyPr/>
        <a:lstStyle/>
        <a:p>
          <a:endParaRPr lang="en-US"/>
        </a:p>
      </dgm:t>
    </dgm:pt>
    <dgm:pt modelId="{6FE43489-D538-499A-9DCD-7A434638BE78}" type="sibTrans" cxnId="{4000DE93-1D49-46EC-B0DA-970B95C35F7C}">
      <dgm:prSet/>
      <dgm:spPr/>
      <dgm:t>
        <a:bodyPr/>
        <a:lstStyle/>
        <a:p>
          <a:endParaRPr lang="en-US"/>
        </a:p>
      </dgm:t>
    </dgm:pt>
    <dgm:pt modelId="{74209BE6-57B6-42D6-B804-C0E833D5BF87}" type="pres">
      <dgm:prSet presAssocID="{0072ED33-CEC0-4D15-ACF8-BA22F282614A}" presName="vert0" presStyleCnt="0">
        <dgm:presLayoutVars>
          <dgm:dir/>
          <dgm:animOne val="branch"/>
          <dgm:animLvl val="lvl"/>
        </dgm:presLayoutVars>
      </dgm:prSet>
      <dgm:spPr/>
    </dgm:pt>
    <dgm:pt modelId="{6C1D5127-FE04-45FC-922E-C5CD000438C4}" type="pres">
      <dgm:prSet presAssocID="{E78E68A1-859C-4150-9B44-72C8AD659600}" presName="thickLine" presStyleLbl="alignNode1" presStyleIdx="0" presStyleCnt="2"/>
      <dgm:spPr/>
    </dgm:pt>
    <dgm:pt modelId="{A5E5B581-832C-4BAC-8D61-BF82056C50D7}" type="pres">
      <dgm:prSet presAssocID="{E78E68A1-859C-4150-9B44-72C8AD659600}" presName="horz1" presStyleCnt="0"/>
      <dgm:spPr/>
    </dgm:pt>
    <dgm:pt modelId="{6D699661-C036-494C-86B8-5CB911C5BE47}" type="pres">
      <dgm:prSet presAssocID="{E78E68A1-859C-4150-9B44-72C8AD659600}" presName="tx1" presStyleLbl="revTx" presStyleIdx="0" presStyleCnt="2"/>
      <dgm:spPr/>
    </dgm:pt>
    <dgm:pt modelId="{8D1787D7-FE86-4C97-BC0E-6B6F451BA917}" type="pres">
      <dgm:prSet presAssocID="{E78E68A1-859C-4150-9B44-72C8AD659600}" presName="vert1" presStyleCnt="0"/>
      <dgm:spPr/>
    </dgm:pt>
    <dgm:pt modelId="{872952D5-2953-4448-B546-501F95B8A0A4}" type="pres">
      <dgm:prSet presAssocID="{AC73C0E4-DC48-4786-9464-7B18A390D349}" presName="thickLine" presStyleLbl="alignNode1" presStyleIdx="1" presStyleCnt="2"/>
      <dgm:spPr/>
    </dgm:pt>
    <dgm:pt modelId="{3343A3D8-54D8-41A2-A7AD-21132516E12F}" type="pres">
      <dgm:prSet presAssocID="{AC73C0E4-DC48-4786-9464-7B18A390D349}" presName="horz1" presStyleCnt="0"/>
      <dgm:spPr/>
    </dgm:pt>
    <dgm:pt modelId="{D8871C44-D481-41E0-8652-8CFC3C94E4CB}" type="pres">
      <dgm:prSet presAssocID="{AC73C0E4-DC48-4786-9464-7B18A390D349}" presName="tx1" presStyleLbl="revTx" presStyleIdx="1" presStyleCnt="2"/>
      <dgm:spPr/>
    </dgm:pt>
    <dgm:pt modelId="{BC7B5674-E531-442A-B59B-E6D4ED9A034E}" type="pres">
      <dgm:prSet presAssocID="{AC73C0E4-DC48-4786-9464-7B18A390D349}" presName="vert1" presStyleCnt="0"/>
      <dgm:spPr/>
    </dgm:pt>
  </dgm:ptLst>
  <dgm:cxnLst>
    <dgm:cxn modelId="{A311023B-8F06-419F-B992-6898E2163BD4}" srcId="{0072ED33-CEC0-4D15-ACF8-BA22F282614A}" destId="{E78E68A1-859C-4150-9B44-72C8AD659600}" srcOrd="0" destOrd="0" parTransId="{29BA943B-40C4-4728-AE85-677667EA81CB}" sibTransId="{4F4D2299-D7BD-48EB-845A-38B6BBA28BC7}"/>
    <dgm:cxn modelId="{26ADDD4A-68A0-4078-BEA1-29EC46642AD6}" type="presOf" srcId="{AC73C0E4-DC48-4786-9464-7B18A390D349}" destId="{D8871C44-D481-41E0-8652-8CFC3C94E4CB}" srcOrd="0" destOrd="0" presId="urn:microsoft.com/office/officeart/2008/layout/LinedList"/>
    <dgm:cxn modelId="{4000DE93-1D49-46EC-B0DA-970B95C35F7C}" srcId="{0072ED33-CEC0-4D15-ACF8-BA22F282614A}" destId="{AC73C0E4-DC48-4786-9464-7B18A390D349}" srcOrd="1" destOrd="0" parTransId="{E8CFABED-B909-416B-BC9F-813A1A5F891C}" sibTransId="{6FE43489-D538-499A-9DCD-7A434638BE78}"/>
    <dgm:cxn modelId="{950403E3-BC09-4C7A-B8D5-8547597103E1}" type="presOf" srcId="{0072ED33-CEC0-4D15-ACF8-BA22F282614A}" destId="{74209BE6-57B6-42D6-B804-C0E833D5BF87}" srcOrd="0" destOrd="0" presId="urn:microsoft.com/office/officeart/2008/layout/LinedList"/>
    <dgm:cxn modelId="{B1BDE5F5-C44C-49F4-B40B-AEFA14BDB1A0}" type="presOf" srcId="{E78E68A1-859C-4150-9B44-72C8AD659600}" destId="{6D699661-C036-494C-86B8-5CB911C5BE47}" srcOrd="0" destOrd="0" presId="urn:microsoft.com/office/officeart/2008/layout/LinedList"/>
    <dgm:cxn modelId="{57A1EBED-C4D5-4B98-ACB4-F0EE92AB1555}" type="presParOf" srcId="{74209BE6-57B6-42D6-B804-C0E833D5BF87}" destId="{6C1D5127-FE04-45FC-922E-C5CD000438C4}" srcOrd="0" destOrd="0" presId="urn:microsoft.com/office/officeart/2008/layout/LinedList"/>
    <dgm:cxn modelId="{DFDF4D31-5076-4CB5-8CE7-DFBD0218DC5A}" type="presParOf" srcId="{74209BE6-57B6-42D6-B804-C0E833D5BF87}" destId="{A5E5B581-832C-4BAC-8D61-BF82056C50D7}" srcOrd="1" destOrd="0" presId="urn:microsoft.com/office/officeart/2008/layout/LinedList"/>
    <dgm:cxn modelId="{7DBC90E8-4B1E-44F3-AA38-EB7A2FAB090B}" type="presParOf" srcId="{A5E5B581-832C-4BAC-8D61-BF82056C50D7}" destId="{6D699661-C036-494C-86B8-5CB911C5BE47}" srcOrd="0" destOrd="0" presId="urn:microsoft.com/office/officeart/2008/layout/LinedList"/>
    <dgm:cxn modelId="{335FA24A-D3DC-421B-B545-A6A8E563047F}" type="presParOf" srcId="{A5E5B581-832C-4BAC-8D61-BF82056C50D7}" destId="{8D1787D7-FE86-4C97-BC0E-6B6F451BA917}" srcOrd="1" destOrd="0" presId="urn:microsoft.com/office/officeart/2008/layout/LinedList"/>
    <dgm:cxn modelId="{D101D8C7-AED0-4B35-8B3F-8385E5C3766A}" type="presParOf" srcId="{74209BE6-57B6-42D6-B804-C0E833D5BF87}" destId="{872952D5-2953-4448-B546-501F95B8A0A4}" srcOrd="2" destOrd="0" presId="urn:microsoft.com/office/officeart/2008/layout/LinedList"/>
    <dgm:cxn modelId="{A71B3A14-3DFA-4AD5-A22F-D037FBE3D294}" type="presParOf" srcId="{74209BE6-57B6-42D6-B804-C0E833D5BF87}" destId="{3343A3D8-54D8-41A2-A7AD-21132516E12F}" srcOrd="3" destOrd="0" presId="urn:microsoft.com/office/officeart/2008/layout/LinedList"/>
    <dgm:cxn modelId="{47668456-DB82-409C-B458-762882CBF487}" type="presParOf" srcId="{3343A3D8-54D8-41A2-A7AD-21132516E12F}" destId="{D8871C44-D481-41E0-8652-8CFC3C94E4CB}" srcOrd="0" destOrd="0" presId="urn:microsoft.com/office/officeart/2008/layout/LinedList"/>
    <dgm:cxn modelId="{8B985314-F100-4B65-AB65-F875E55B6025}" type="presParOf" srcId="{3343A3D8-54D8-41A2-A7AD-21132516E12F}" destId="{BC7B5674-E531-442A-B59B-E6D4ED9A03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2D9312-F810-43F4-B075-00F9D35028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91D6C8-57C4-4BCA-AE56-654EE573D6E7}">
      <dgm:prSet/>
      <dgm:spPr/>
      <dgm:t>
        <a:bodyPr/>
        <a:lstStyle/>
        <a:p>
          <a:r>
            <a:rPr lang="en-US"/>
            <a:t>Tools like Istio manage Envoy proxies automatically to:</a:t>
          </a:r>
        </a:p>
      </dgm:t>
    </dgm:pt>
    <dgm:pt modelId="{2C94DC59-D8EA-46A4-B15E-4C44F9815497}" type="parTrans" cxnId="{AF1D355F-E857-4174-9731-B96F73EAD256}">
      <dgm:prSet/>
      <dgm:spPr/>
      <dgm:t>
        <a:bodyPr/>
        <a:lstStyle/>
        <a:p>
          <a:endParaRPr lang="en-US"/>
        </a:p>
      </dgm:t>
    </dgm:pt>
    <dgm:pt modelId="{168C52B7-B601-4149-B0BD-1F0BE56F4055}" type="sibTrans" cxnId="{AF1D355F-E857-4174-9731-B96F73EAD256}">
      <dgm:prSet/>
      <dgm:spPr/>
      <dgm:t>
        <a:bodyPr/>
        <a:lstStyle/>
        <a:p>
          <a:endParaRPr lang="en-US"/>
        </a:p>
      </dgm:t>
    </dgm:pt>
    <dgm:pt modelId="{877B6F14-8DF7-44CA-9EB3-E5EFCA3DB1EC}">
      <dgm:prSet/>
      <dgm:spPr/>
      <dgm:t>
        <a:bodyPr/>
        <a:lstStyle/>
        <a:p>
          <a:r>
            <a:rPr lang="pt-BR"/>
            <a:t>Discover services via Kubernetes APIs.</a:t>
          </a:r>
          <a:endParaRPr lang="en-US"/>
        </a:p>
      </dgm:t>
    </dgm:pt>
    <dgm:pt modelId="{22CFBC43-81F7-4ECD-8D3C-21AA3D844FCA}" type="parTrans" cxnId="{DAD72950-3BAC-4C2A-9006-1D82B9EDE3A5}">
      <dgm:prSet/>
      <dgm:spPr/>
      <dgm:t>
        <a:bodyPr/>
        <a:lstStyle/>
        <a:p>
          <a:endParaRPr lang="en-US"/>
        </a:p>
      </dgm:t>
    </dgm:pt>
    <dgm:pt modelId="{B6D772D8-B409-4457-AAD6-A6B3A2B4DA34}" type="sibTrans" cxnId="{DAD72950-3BAC-4C2A-9006-1D82B9EDE3A5}">
      <dgm:prSet/>
      <dgm:spPr/>
      <dgm:t>
        <a:bodyPr/>
        <a:lstStyle/>
        <a:p>
          <a:endParaRPr lang="en-US"/>
        </a:p>
      </dgm:t>
    </dgm:pt>
    <dgm:pt modelId="{071D6251-34C5-4E73-88EA-E7C360116F97}">
      <dgm:prSet/>
      <dgm:spPr/>
      <dgm:t>
        <a:bodyPr/>
        <a:lstStyle/>
        <a:p>
          <a:r>
            <a:rPr lang="en-US"/>
            <a:t>Handle service-to-service communication by intercepting and routing traffic.</a:t>
          </a:r>
        </a:p>
      </dgm:t>
    </dgm:pt>
    <dgm:pt modelId="{FB8AB076-0A67-4103-B5F0-B5DB904A25F9}" type="parTrans" cxnId="{2BCDA28C-8C48-47A6-BABF-5F95E32090DE}">
      <dgm:prSet/>
      <dgm:spPr/>
      <dgm:t>
        <a:bodyPr/>
        <a:lstStyle/>
        <a:p>
          <a:endParaRPr lang="en-US"/>
        </a:p>
      </dgm:t>
    </dgm:pt>
    <dgm:pt modelId="{D12A3567-5673-403F-AD64-0140B53DB748}" type="sibTrans" cxnId="{2BCDA28C-8C48-47A6-BABF-5F95E32090DE}">
      <dgm:prSet/>
      <dgm:spPr/>
      <dgm:t>
        <a:bodyPr/>
        <a:lstStyle/>
        <a:p>
          <a:endParaRPr lang="en-US"/>
        </a:p>
      </dgm:t>
    </dgm:pt>
    <dgm:pt modelId="{3934F929-79DC-499B-B2E1-073532853922}">
      <dgm:prSet/>
      <dgm:spPr/>
      <dgm:t>
        <a:bodyPr/>
        <a:lstStyle/>
        <a:p>
          <a:r>
            <a:rPr lang="en-US"/>
            <a:t>Provide observability with logs and metrics.</a:t>
          </a:r>
        </a:p>
      </dgm:t>
    </dgm:pt>
    <dgm:pt modelId="{4177ED09-9A06-48C4-939F-ECFF7BF66FF8}" type="parTrans" cxnId="{ED5F0EA7-F797-49F2-9174-F761CD3C79E5}">
      <dgm:prSet/>
      <dgm:spPr/>
      <dgm:t>
        <a:bodyPr/>
        <a:lstStyle/>
        <a:p>
          <a:endParaRPr lang="en-US"/>
        </a:p>
      </dgm:t>
    </dgm:pt>
    <dgm:pt modelId="{730D4001-EBEA-470B-A6FB-39E63CC8DA78}" type="sibTrans" cxnId="{ED5F0EA7-F797-49F2-9174-F761CD3C79E5}">
      <dgm:prSet/>
      <dgm:spPr/>
      <dgm:t>
        <a:bodyPr/>
        <a:lstStyle/>
        <a:p>
          <a:endParaRPr lang="en-US"/>
        </a:p>
      </dgm:t>
    </dgm:pt>
    <dgm:pt modelId="{CF808F51-E7C0-434D-976E-FA76796387A4}">
      <dgm:prSet/>
      <dgm:spPr/>
      <dgm:t>
        <a:bodyPr/>
        <a:lstStyle/>
        <a:p>
          <a:r>
            <a:rPr lang="en-US"/>
            <a:t>Enforce policies and apply security features like mTLS.</a:t>
          </a:r>
        </a:p>
      </dgm:t>
    </dgm:pt>
    <dgm:pt modelId="{04A350BD-5DED-407A-A2EB-797A5BFCFD81}" type="parTrans" cxnId="{52516960-8C97-4F20-94F0-D95007FB6632}">
      <dgm:prSet/>
      <dgm:spPr/>
      <dgm:t>
        <a:bodyPr/>
        <a:lstStyle/>
        <a:p>
          <a:endParaRPr lang="en-US"/>
        </a:p>
      </dgm:t>
    </dgm:pt>
    <dgm:pt modelId="{566FB5DE-D9A9-4F4A-B1C3-4313EE69FBBD}" type="sibTrans" cxnId="{52516960-8C97-4F20-94F0-D95007FB6632}">
      <dgm:prSet/>
      <dgm:spPr/>
      <dgm:t>
        <a:bodyPr/>
        <a:lstStyle/>
        <a:p>
          <a:endParaRPr lang="en-US"/>
        </a:p>
      </dgm:t>
    </dgm:pt>
    <dgm:pt modelId="{EE968EEF-8CB4-447E-BD26-D8768361CC75}" type="pres">
      <dgm:prSet presAssocID="{852D9312-F810-43F4-B075-00F9D35028FB}" presName="linear" presStyleCnt="0">
        <dgm:presLayoutVars>
          <dgm:animLvl val="lvl"/>
          <dgm:resizeHandles val="exact"/>
        </dgm:presLayoutVars>
      </dgm:prSet>
      <dgm:spPr/>
    </dgm:pt>
    <dgm:pt modelId="{A924C44D-C36E-42F4-808B-3A1FCB437EB4}" type="pres">
      <dgm:prSet presAssocID="{A991D6C8-57C4-4BCA-AE56-654EE573D6E7}" presName="parentText" presStyleLbl="node1" presStyleIdx="0" presStyleCnt="1">
        <dgm:presLayoutVars>
          <dgm:chMax val="0"/>
          <dgm:bulletEnabled val="1"/>
        </dgm:presLayoutVars>
      </dgm:prSet>
      <dgm:spPr/>
    </dgm:pt>
    <dgm:pt modelId="{261853C3-DD51-4EF2-A2FB-203B790F76FE}" type="pres">
      <dgm:prSet presAssocID="{A991D6C8-57C4-4BCA-AE56-654EE573D6E7}" presName="childText" presStyleLbl="revTx" presStyleIdx="0" presStyleCnt="1">
        <dgm:presLayoutVars>
          <dgm:bulletEnabled val="1"/>
        </dgm:presLayoutVars>
      </dgm:prSet>
      <dgm:spPr/>
    </dgm:pt>
  </dgm:ptLst>
  <dgm:cxnLst>
    <dgm:cxn modelId="{6428A104-B494-4C9C-9263-B7E567D069BF}" type="presOf" srcId="{A991D6C8-57C4-4BCA-AE56-654EE573D6E7}" destId="{A924C44D-C36E-42F4-808B-3A1FCB437EB4}" srcOrd="0" destOrd="0" presId="urn:microsoft.com/office/officeart/2005/8/layout/vList2"/>
    <dgm:cxn modelId="{C7CCF319-1E65-49DA-BC22-25C8ED36EB3C}" type="presOf" srcId="{071D6251-34C5-4E73-88EA-E7C360116F97}" destId="{261853C3-DD51-4EF2-A2FB-203B790F76FE}" srcOrd="0" destOrd="1" presId="urn:microsoft.com/office/officeart/2005/8/layout/vList2"/>
    <dgm:cxn modelId="{AF1D355F-E857-4174-9731-B96F73EAD256}" srcId="{852D9312-F810-43F4-B075-00F9D35028FB}" destId="{A991D6C8-57C4-4BCA-AE56-654EE573D6E7}" srcOrd="0" destOrd="0" parTransId="{2C94DC59-D8EA-46A4-B15E-4C44F9815497}" sibTransId="{168C52B7-B601-4149-B0BD-1F0BE56F4055}"/>
    <dgm:cxn modelId="{52516960-8C97-4F20-94F0-D95007FB6632}" srcId="{A991D6C8-57C4-4BCA-AE56-654EE573D6E7}" destId="{CF808F51-E7C0-434D-976E-FA76796387A4}" srcOrd="3" destOrd="0" parTransId="{04A350BD-5DED-407A-A2EB-797A5BFCFD81}" sibTransId="{566FB5DE-D9A9-4F4A-B1C3-4313EE69FBBD}"/>
    <dgm:cxn modelId="{DAD72950-3BAC-4C2A-9006-1D82B9EDE3A5}" srcId="{A991D6C8-57C4-4BCA-AE56-654EE573D6E7}" destId="{877B6F14-8DF7-44CA-9EB3-E5EFCA3DB1EC}" srcOrd="0" destOrd="0" parTransId="{22CFBC43-81F7-4ECD-8D3C-21AA3D844FCA}" sibTransId="{B6D772D8-B409-4457-AAD6-A6B3A2B4DA34}"/>
    <dgm:cxn modelId="{3DBCBA7B-5847-4584-8183-DF748199CC31}" type="presOf" srcId="{3934F929-79DC-499B-B2E1-073532853922}" destId="{261853C3-DD51-4EF2-A2FB-203B790F76FE}" srcOrd="0" destOrd="2" presId="urn:microsoft.com/office/officeart/2005/8/layout/vList2"/>
    <dgm:cxn modelId="{12BFAE85-7E7C-479F-AC21-A20B4A8DFD48}" type="presOf" srcId="{CF808F51-E7C0-434D-976E-FA76796387A4}" destId="{261853C3-DD51-4EF2-A2FB-203B790F76FE}" srcOrd="0" destOrd="3" presId="urn:microsoft.com/office/officeart/2005/8/layout/vList2"/>
    <dgm:cxn modelId="{2BCDA28C-8C48-47A6-BABF-5F95E32090DE}" srcId="{A991D6C8-57C4-4BCA-AE56-654EE573D6E7}" destId="{071D6251-34C5-4E73-88EA-E7C360116F97}" srcOrd="1" destOrd="0" parTransId="{FB8AB076-0A67-4103-B5F0-B5DB904A25F9}" sibTransId="{D12A3567-5673-403F-AD64-0140B53DB748}"/>
    <dgm:cxn modelId="{ED5F0EA7-F797-49F2-9174-F761CD3C79E5}" srcId="{A991D6C8-57C4-4BCA-AE56-654EE573D6E7}" destId="{3934F929-79DC-499B-B2E1-073532853922}" srcOrd="2" destOrd="0" parTransId="{4177ED09-9A06-48C4-939F-ECFF7BF66FF8}" sibTransId="{730D4001-EBEA-470B-A6FB-39E63CC8DA78}"/>
    <dgm:cxn modelId="{057C90B1-7184-4249-B843-9FD51D3C2893}" type="presOf" srcId="{877B6F14-8DF7-44CA-9EB3-E5EFCA3DB1EC}" destId="{261853C3-DD51-4EF2-A2FB-203B790F76FE}" srcOrd="0" destOrd="0" presId="urn:microsoft.com/office/officeart/2005/8/layout/vList2"/>
    <dgm:cxn modelId="{4D2952FE-5F2F-457C-B9A5-44A6E2128423}" type="presOf" srcId="{852D9312-F810-43F4-B075-00F9D35028FB}" destId="{EE968EEF-8CB4-447E-BD26-D8768361CC75}" srcOrd="0" destOrd="0" presId="urn:microsoft.com/office/officeart/2005/8/layout/vList2"/>
    <dgm:cxn modelId="{930EC3F7-052E-4E23-80B5-7B623B01D926}" type="presParOf" srcId="{EE968EEF-8CB4-447E-BD26-D8768361CC75}" destId="{A924C44D-C36E-42F4-808B-3A1FCB437EB4}" srcOrd="0" destOrd="0" presId="urn:microsoft.com/office/officeart/2005/8/layout/vList2"/>
    <dgm:cxn modelId="{34264841-1C52-4B3B-94EE-25DD46C25B3D}" type="presParOf" srcId="{EE968EEF-8CB4-447E-BD26-D8768361CC75}" destId="{261853C3-DD51-4EF2-A2FB-203B790F76F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dirty="0"/>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dirty="0"/>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dirty="0"/>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F50D1A-F7B6-4BEA-8951-003766A6AE5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E549ED-0490-48EB-9E06-24AD15580488}">
      <dgm:prSet/>
      <dgm:spPr/>
      <dgm:t>
        <a:bodyPr/>
        <a:lstStyle/>
        <a:p>
          <a:pPr>
            <a:defRPr cap="all"/>
          </a:pPr>
          <a:r>
            <a:rPr lang="en-US"/>
            <a:t>Listeners</a:t>
          </a:r>
        </a:p>
      </dgm:t>
    </dgm:pt>
    <dgm:pt modelId="{F3C260CF-61B9-435A-8EA7-C419187ECE6A}" type="parTrans" cxnId="{E3B6BAA0-8142-47CD-B973-C3D0B25690D5}">
      <dgm:prSet/>
      <dgm:spPr/>
      <dgm:t>
        <a:bodyPr/>
        <a:lstStyle/>
        <a:p>
          <a:endParaRPr lang="en-US"/>
        </a:p>
      </dgm:t>
    </dgm:pt>
    <dgm:pt modelId="{78ED8855-3665-4AD6-B69A-0F674928AF18}" type="sibTrans" cxnId="{E3B6BAA0-8142-47CD-B973-C3D0B25690D5}">
      <dgm:prSet/>
      <dgm:spPr/>
      <dgm:t>
        <a:bodyPr/>
        <a:lstStyle/>
        <a:p>
          <a:endParaRPr lang="en-US"/>
        </a:p>
      </dgm:t>
    </dgm:pt>
    <dgm:pt modelId="{11CC0236-AB45-4CCB-82F7-FDDD9FDE0596}">
      <dgm:prSet/>
      <dgm:spPr/>
      <dgm:t>
        <a:bodyPr/>
        <a:lstStyle/>
        <a:p>
          <a:pPr>
            <a:defRPr cap="all"/>
          </a:pPr>
          <a:r>
            <a:rPr lang="en-US"/>
            <a:t>Filters</a:t>
          </a:r>
        </a:p>
      </dgm:t>
    </dgm:pt>
    <dgm:pt modelId="{59015376-C454-4070-AEC5-863539F8AB80}" type="parTrans" cxnId="{C4837131-4641-4EA6-A949-8F59121150F1}">
      <dgm:prSet/>
      <dgm:spPr/>
      <dgm:t>
        <a:bodyPr/>
        <a:lstStyle/>
        <a:p>
          <a:endParaRPr lang="en-US"/>
        </a:p>
      </dgm:t>
    </dgm:pt>
    <dgm:pt modelId="{5BD3EFC3-C961-455E-8164-5F182B7FE2AB}" type="sibTrans" cxnId="{C4837131-4641-4EA6-A949-8F59121150F1}">
      <dgm:prSet/>
      <dgm:spPr/>
      <dgm:t>
        <a:bodyPr/>
        <a:lstStyle/>
        <a:p>
          <a:endParaRPr lang="en-US"/>
        </a:p>
      </dgm:t>
    </dgm:pt>
    <dgm:pt modelId="{EC6F206B-95C7-47D5-9FBC-83EC5F6C8ECA}">
      <dgm:prSet/>
      <dgm:spPr/>
      <dgm:t>
        <a:bodyPr/>
        <a:lstStyle/>
        <a:p>
          <a:pPr>
            <a:defRPr cap="all"/>
          </a:pPr>
          <a:r>
            <a:rPr lang="en-US"/>
            <a:t>Routes</a:t>
          </a:r>
        </a:p>
      </dgm:t>
    </dgm:pt>
    <dgm:pt modelId="{1502D383-B729-4226-AE62-1FE98A1F235C}" type="parTrans" cxnId="{B5DE33B0-949B-443A-A04F-BF087889975A}">
      <dgm:prSet/>
      <dgm:spPr/>
      <dgm:t>
        <a:bodyPr/>
        <a:lstStyle/>
        <a:p>
          <a:endParaRPr lang="en-US"/>
        </a:p>
      </dgm:t>
    </dgm:pt>
    <dgm:pt modelId="{ADBF0AE6-724E-4A8F-BF9E-2915814D2F09}" type="sibTrans" cxnId="{B5DE33B0-949B-443A-A04F-BF087889975A}">
      <dgm:prSet/>
      <dgm:spPr/>
      <dgm:t>
        <a:bodyPr/>
        <a:lstStyle/>
        <a:p>
          <a:endParaRPr lang="en-US"/>
        </a:p>
      </dgm:t>
    </dgm:pt>
    <dgm:pt modelId="{1704FD9F-E018-4154-968C-BF652516BB7D}">
      <dgm:prSet/>
      <dgm:spPr/>
      <dgm:t>
        <a:bodyPr/>
        <a:lstStyle/>
        <a:p>
          <a:pPr>
            <a:defRPr cap="all"/>
          </a:pPr>
          <a:r>
            <a:rPr lang="en-US"/>
            <a:t>Clusters</a:t>
          </a:r>
        </a:p>
      </dgm:t>
    </dgm:pt>
    <dgm:pt modelId="{7A4AF42E-44FC-4613-9560-D4CFB5BE1EE2}" type="parTrans" cxnId="{971B88A6-5A6D-4CB9-9598-EEC18968A67C}">
      <dgm:prSet/>
      <dgm:spPr/>
      <dgm:t>
        <a:bodyPr/>
        <a:lstStyle/>
        <a:p>
          <a:endParaRPr lang="en-US"/>
        </a:p>
      </dgm:t>
    </dgm:pt>
    <dgm:pt modelId="{490EDE27-E838-41C3-8EC5-3F898BED7840}" type="sibTrans" cxnId="{971B88A6-5A6D-4CB9-9598-EEC18968A67C}">
      <dgm:prSet/>
      <dgm:spPr/>
      <dgm:t>
        <a:bodyPr/>
        <a:lstStyle/>
        <a:p>
          <a:endParaRPr lang="en-US"/>
        </a:p>
      </dgm:t>
    </dgm:pt>
    <dgm:pt modelId="{7B28381A-7A27-430C-89E1-0B42FA058365}">
      <dgm:prSet/>
      <dgm:spPr/>
      <dgm:t>
        <a:bodyPr/>
        <a:lstStyle/>
        <a:p>
          <a:pPr>
            <a:defRPr cap="all"/>
          </a:pPr>
          <a:r>
            <a:rPr lang="en-US"/>
            <a:t>Endpoints</a:t>
          </a:r>
        </a:p>
      </dgm:t>
    </dgm:pt>
    <dgm:pt modelId="{04645330-404F-4E38-B76A-C2BECE529D01}" type="parTrans" cxnId="{55C2474B-B612-4FE6-AA8E-B922C25B6B21}">
      <dgm:prSet/>
      <dgm:spPr/>
      <dgm:t>
        <a:bodyPr/>
        <a:lstStyle/>
        <a:p>
          <a:endParaRPr lang="en-US"/>
        </a:p>
      </dgm:t>
    </dgm:pt>
    <dgm:pt modelId="{E7A848F2-AD71-4F74-8171-EE85CCCF7495}" type="sibTrans" cxnId="{55C2474B-B612-4FE6-AA8E-B922C25B6B21}">
      <dgm:prSet/>
      <dgm:spPr/>
      <dgm:t>
        <a:bodyPr/>
        <a:lstStyle/>
        <a:p>
          <a:endParaRPr lang="en-US"/>
        </a:p>
      </dgm:t>
    </dgm:pt>
    <dgm:pt modelId="{EDED3F69-63FC-4EE6-B937-562867DB0B33}" type="pres">
      <dgm:prSet presAssocID="{46F50D1A-F7B6-4BEA-8951-003766A6AE5B}" presName="root" presStyleCnt="0">
        <dgm:presLayoutVars>
          <dgm:dir/>
          <dgm:resizeHandles val="exact"/>
        </dgm:presLayoutVars>
      </dgm:prSet>
      <dgm:spPr/>
    </dgm:pt>
    <dgm:pt modelId="{CB28EE0A-EDD7-40D8-9EBD-FAD197C312DA}" type="pres">
      <dgm:prSet presAssocID="{0BE549ED-0490-48EB-9E06-24AD15580488}" presName="compNode" presStyleCnt="0"/>
      <dgm:spPr/>
    </dgm:pt>
    <dgm:pt modelId="{4819582D-B4C3-428F-9876-5028A26F1969}" type="pres">
      <dgm:prSet presAssocID="{0BE549ED-0490-48EB-9E06-24AD15580488}" presName="iconBgRect" presStyleLbl="bgShp" presStyleIdx="0" presStyleCnt="5"/>
      <dgm:spPr/>
    </dgm:pt>
    <dgm:pt modelId="{DBF373E6-85FB-4B5F-B111-2061DBA92A08}" type="pres">
      <dgm:prSet presAssocID="{0BE549ED-0490-48EB-9E06-24AD155804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2C1BA82E-4FBF-4689-9039-5EC7AB26E375}" type="pres">
      <dgm:prSet presAssocID="{0BE549ED-0490-48EB-9E06-24AD15580488}" presName="spaceRect" presStyleCnt="0"/>
      <dgm:spPr/>
    </dgm:pt>
    <dgm:pt modelId="{45DA665B-FC9B-4D85-9388-79026B303DD2}" type="pres">
      <dgm:prSet presAssocID="{0BE549ED-0490-48EB-9E06-24AD15580488}" presName="textRect" presStyleLbl="revTx" presStyleIdx="0" presStyleCnt="5">
        <dgm:presLayoutVars>
          <dgm:chMax val="1"/>
          <dgm:chPref val="1"/>
        </dgm:presLayoutVars>
      </dgm:prSet>
      <dgm:spPr/>
    </dgm:pt>
    <dgm:pt modelId="{EA31CB1C-FFFB-4E1C-BEA1-8A6DD5E4AB15}" type="pres">
      <dgm:prSet presAssocID="{78ED8855-3665-4AD6-B69A-0F674928AF18}" presName="sibTrans" presStyleCnt="0"/>
      <dgm:spPr/>
    </dgm:pt>
    <dgm:pt modelId="{E477932A-B53F-4E11-A4AA-FB34450EB6D9}" type="pres">
      <dgm:prSet presAssocID="{11CC0236-AB45-4CCB-82F7-FDDD9FDE0596}" presName="compNode" presStyleCnt="0"/>
      <dgm:spPr/>
    </dgm:pt>
    <dgm:pt modelId="{FE7B62F5-B1C8-4765-A09C-AFC1D46695B8}" type="pres">
      <dgm:prSet presAssocID="{11CC0236-AB45-4CCB-82F7-FDDD9FDE0596}" presName="iconBgRect" presStyleLbl="bgShp" presStyleIdx="1" presStyleCnt="5"/>
      <dgm:spPr/>
    </dgm:pt>
    <dgm:pt modelId="{717FF0D7-1964-4852-87A0-791541CE5F8D}" type="pres">
      <dgm:prSet presAssocID="{11CC0236-AB45-4CCB-82F7-FDDD9FDE05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03E9E1-0DC5-4681-AE01-33A1A0848618}" type="pres">
      <dgm:prSet presAssocID="{11CC0236-AB45-4CCB-82F7-FDDD9FDE0596}" presName="spaceRect" presStyleCnt="0"/>
      <dgm:spPr/>
    </dgm:pt>
    <dgm:pt modelId="{953BB373-4D02-4905-B1D3-26AFD97557C7}" type="pres">
      <dgm:prSet presAssocID="{11CC0236-AB45-4CCB-82F7-FDDD9FDE0596}" presName="textRect" presStyleLbl="revTx" presStyleIdx="1" presStyleCnt="5">
        <dgm:presLayoutVars>
          <dgm:chMax val="1"/>
          <dgm:chPref val="1"/>
        </dgm:presLayoutVars>
      </dgm:prSet>
      <dgm:spPr/>
    </dgm:pt>
    <dgm:pt modelId="{B012DCF6-2CDA-44F6-A504-3D70079DC87D}" type="pres">
      <dgm:prSet presAssocID="{5BD3EFC3-C961-455E-8164-5F182B7FE2AB}" presName="sibTrans" presStyleCnt="0"/>
      <dgm:spPr/>
    </dgm:pt>
    <dgm:pt modelId="{2AB407BF-53A4-4AAD-B468-FD2F821FE66B}" type="pres">
      <dgm:prSet presAssocID="{EC6F206B-95C7-47D5-9FBC-83EC5F6C8ECA}" presName="compNode" presStyleCnt="0"/>
      <dgm:spPr/>
    </dgm:pt>
    <dgm:pt modelId="{59C3A6E5-D48C-46AC-A2EB-B50046EBF2C2}" type="pres">
      <dgm:prSet presAssocID="{EC6F206B-95C7-47D5-9FBC-83EC5F6C8ECA}" presName="iconBgRect" presStyleLbl="bgShp" presStyleIdx="2" presStyleCnt="5"/>
      <dgm:spPr/>
    </dgm:pt>
    <dgm:pt modelId="{A8B11035-B245-4923-9C55-82FB26D11D93}" type="pres">
      <dgm:prSet presAssocID="{EC6F206B-95C7-47D5-9FBC-83EC5F6C8E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8FDDE4D6-88DD-4FE3-8E47-C2CC7F5FDA96}" type="pres">
      <dgm:prSet presAssocID="{EC6F206B-95C7-47D5-9FBC-83EC5F6C8ECA}" presName="spaceRect" presStyleCnt="0"/>
      <dgm:spPr/>
    </dgm:pt>
    <dgm:pt modelId="{86062E9D-074D-4ACF-992F-9B14951F489F}" type="pres">
      <dgm:prSet presAssocID="{EC6F206B-95C7-47D5-9FBC-83EC5F6C8ECA}" presName="textRect" presStyleLbl="revTx" presStyleIdx="2" presStyleCnt="5">
        <dgm:presLayoutVars>
          <dgm:chMax val="1"/>
          <dgm:chPref val="1"/>
        </dgm:presLayoutVars>
      </dgm:prSet>
      <dgm:spPr/>
    </dgm:pt>
    <dgm:pt modelId="{6E0A6B7E-4E01-41C1-A82A-748EF26AED46}" type="pres">
      <dgm:prSet presAssocID="{ADBF0AE6-724E-4A8F-BF9E-2915814D2F09}" presName="sibTrans" presStyleCnt="0"/>
      <dgm:spPr/>
    </dgm:pt>
    <dgm:pt modelId="{00332B72-45D9-417A-B942-E4AE39BB0E3E}" type="pres">
      <dgm:prSet presAssocID="{1704FD9F-E018-4154-968C-BF652516BB7D}" presName="compNode" presStyleCnt="0"/>
      <dgm:spPr/>
    </dgm:pt>
    <dgm:pt modelId="{93FB5DAB-68CC-4F5E-A4A3-9101209C70B1}" type="pres">
      <dgm:prSet presAssocID="{1704FD9F-E018-4154-968C-BF652516BB7D}" presName="iconBgRect" presStyleLbl="bgShp" presStyleIdx="3" presStyleCnt="5"/>
      <dgm:spPr/>
    </dgm:pt>
    <dgm:pt modelId="{CCED8A8A-6899-463A-B816-1F4B5C3657CE}" type="pres">
      <dgm:prSet presAssocID="{1704FD9F-E018-4154-968C-BF652516BB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CA5B95A8-AE5D-42C7-BD38-5ED02C6BF042}" type="pres">
      <dgm:prSet presAssocID="{1704FD9F-E018-4154-968C-BF652516BB7D}" presName="spaceRect" presStyleCnt="0"/>
      <dgm:spPr/>
    </dgm:pt>
    <dgm:pt modelId="{07324C44-F50F-445B-8185-B9928E3FD0F8}" type="pres">
      <dgm:prSet presAssocID="{1704FD9F-E018-4154-968C-BF652516BB7D}" presName="textRect" presStyleLbl="revTx" presStyleIdx="3" presStyleCnt="5">
        <dgm:presLayoutVars>
          <dgm:chMax val="1"/>
          <dgm:chPref val="1"/>
        </dgm:presLayoutVars>
      </dgm:prSet>
      <dgm:spPr/>
    </dgm:pt>
    <dgm:pt modelId="{62E20870-8975-4332-B586-D5F60DA551B4}" type="pres">
      <dgm:prSet presAssocID="{490EDE27-E838-41C3-8EC5-3F898BED7840}" presName="sibTrans" presStyleCnt="0"/>
      <dgm:spPr/>
    </dgm:pt>
    <dgm:pt modelId="{FB388B04-C2B4-4AD1-A8C8-1EE480944DEF}" type="pres">
      <dgm:prSet presAssocID="{7B28381A-7A27-430C-89E1-0B42FA058365}" presName="compNode" presStyleCnt="0"/>
      <dgm:spPr/>
    </dgm:pt>
    <dgm:pt modelId="{1837C787-8F6D-4452-B71F-842521EEF07B}" type="pres">
      <dgm:prSet presAssocID="{7B28381A-7A27-430C-89E1-0B42FA058365}" presName="iconBgRect" presStyleLbl="bgShp" presStyleIdx="4" presStyleCnt="5"/>
      <dgm:spPr/>
    </dgm:pt>
    <dgm:pt modelId="{A3EA85B6-2D23-4DD0-A99C-BA237715627D}" type="pres">
      <dgm:prSet presAssocID="{7B28381A-7A27-430C-89E1-0B42FA058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50AA1B2D-C1EB-4C89-BF3F-54B33B50EF1B}" type="pres">
      <dgm:prSet presAssocID="{7B28381A-7A27-430C-89E1-0B42FA058365}" presName="spaceRect" presStyleCnt="0"/>
      <dgm:spPr/>
    </dgm:pt>
    <dgm:pt modelId="{87D2EE02-3E81-4051-9F59-6C0573AE9679}" type="pres">
      <dgm:prSet presAssocID="{7B28381A-7A27-430C-89E1-0B42FA058365}" presName="textRect" presStyleLbl="revTx" presStyleIdx="4" presStyleCnt="5">
        <dgm:presLayoutVars>
          <dgm:chMax val="1"/>
          <dgm:chPref val="1"/>
        </dgm:presLayoutVars>
      </dgm:prSet>
      <dgm:spPr/>
    </dgm:pt>
  </dgm:ptLst>
  <dgm:cxnLst>
    <dgm:cxn modelId="{33973E13-FF39-40A1-B66B-3081C5BE20BD}" type="presOf" srcId="{46F50D1A-F7B6-4BEA-8951-003766A6AE5B}" destId="{EDED3F69-63FC-4EE6-B937-562867DB0B33}" srcOrd="0" destOrd="0" presId="urn:microsoft.com/office/officeart/2018/5/layout/IconCircleLabelList"/>
    <dgm:cxn modelId="{0799141C-6023-48E3-BD76-CD27C0BE2376}" type="presOf" srcId="{11CC0236-AB45-4CCB-82F7-FDDD9FDE0596}" destId="{953BB373-4D02-4905-B1D3-26AFD97557C7}" srcOrd="0" destOrd="0" presId="urn:microsoft.com/office/officeart/2018/5/layout/IconCircleLabelList"/>
    <dgm:cxn modelId="{C4837131-4641-4EA6-A949-8F59121150F1}" srcId="{46F50D1A-F7B6-4BEA-8951-003766A6AE5B}" destId="{11CC0236-AB45-4CCB-82F7-FDDD9FDE0596}" srcOrd="1" destOrd="0" parTransId="{59015376-C454-4070-AEC5-863539F8AB80}" sibTransId="{5BD3EFC3-C961-455E-8164-5F182B7FE2AB}"/>
    <dgm:cxn modelId="{690FD936-4D49-432D-A981-E82127EA2E4B}" type="presOf" srcId="{7B28381A-7A27-430C-89E1-0B42FA058365}" destId="{87D2EE02-3E81-4051-9F59-6C0573AE9679}" srcOrd="0" destOrd="0" presId="urn:microsoft.com/office/officeart/2018/5/layout/IconCircleLabelList"/>
    <dgm:cxn modelId="{55C2474B-B612-4FE6-AA8E-B922C25B6B21}" srcId="{46F50D1A-F7B6-4BEA-8951-003766A6AE5B}" destId="{7B28381A-7A27-430C-89E1-0B42FA058365}" srcOrd="4" destOrd="0" parTransId="{04645330-404F-4E38-B76A-C2BECE529D01}" sibTransId="{E7A848F2-AD71-4F74-8171-EE85CCCF7495}"/>
    <dgm:cxn modelId="{4CC07E6C-7C0B-461F-95DD-90DE5251E912}" type="presOf" srcId="{0BE549ED-0490-48EB-9E06-24AD15580488}" destId="{45DA665B-FC9B-4D85-9388-79026B303DD2}" srcOrd="0" destOrd="0" presId="urn:microsoft.com/office/officeart/2018/5/layout/IconCircleLabelList"/>
    <dgm:cxn modelId="{E3B6BAA0-8142-47CD-B973-C3D0B25690D5}" srcId="{46F50D1A-F7B6-4BEA-8951-003766A6AE5B}" destId="{0BE549ED-0490-48EB-9E06-24AD15580488}" srcOrd="0" destOrd="0" parTransId="{F3C260CF-61B9-435A-8EA7-C419187ECE6A}" sibTransId="{78ED8855-3665-4AD6-B69A-0F674928AF18}"/>
    <dgm:cxn modelId="{971B88A6-5A6D-4CB9-9598-EEC18968A67C}" srcId="{46F50D1A-F7B6-4BEA-8951-003766A6AE5B}" destId="{1704FD9F-E018-4154-968C-BF652516BB7D}" srcOrd="3" destOrd="0" parTransId="{7A4AF42E-44FC-4613-9560-D4CFB5BE1EE2}" sibTransId="{490EDE27-E838-41C3-8EC5-3F898BED7840}"/>
    <dgm:cxn modelId="{B4E035A9-2781-49D8-9D78-8D1E5039D7A8}" type="presOf" srcId="{1704FD9F-E018-4154-968C-BF652516BB7D}" destId="{07324C44-F50F-445B-8185-B9928E3FD0F8}" srcOrd="0" destOrd="0" presId="urn:microsoft.com/office/officeart/2018/5/layout/IconCircleLabelList"/>
    <dgm:cxn modelId="{B5DE33B0-949B-443A-A04F-BF087889975A}" srcId="{46F50D1A-F7B6-4BEA-8951-003766A6AE5B}" destId="{EC6F206B-95C7-47D5-9FBC-83EC5F6C8ECA}" srcOrd="2" destOrd="0" parTransId="{1502D383-B729-4226-AE62-1FE98A1F235C}" sibTransId="{ADBF0AE6-724E-4A8F-BF9E-2915814D2F09}"/>
    <dgm:cxn modelId="{0672D7F0-7ED1-4889-8BBD-A59EE9445CA8}" type="presOf" srcId="{EC6F206B-95C7-47D5-9FBC-83EC5F6C8ECA}" destId="{86062E9D-074D-4ACF-992F-9B14951F489F}" srcOrd="0" destOrd="0" presId="urn:microsoft.com/office/officeart/2018/5/layout/IconCircleLabelList"/>
    <dgm:cxn modelId="{BD6953B5-DE59-4778-84C2-0866FED054D2}" type="presParOf" srcId="{EDED3F69-63FC-4EE6-B937-562867DB0B33}" destId="{CB28EE0A-EDD7-40D8-9EBD-FAD197C312DA}" srcOrd="0" destOrd="0" presId="urn:microsoft.com/office/officeart/2018/5/layout/IconCircleLabelList"/>
    <dgm:cxn modelId="{DAC628DB-A78F-4FC3-A494-9884BFA9B0E0}" type="presParOf" srcId="{CB28EE0A-EDD7-40D8-9EBD-FAD197C312DA}" destId="{4819582D-B4C3-428F-9876-5028A26F1969}" srcOrd="0" destOrd="0" presId="urn:microsoft.com/office/officeart/2018/5/layout/IconCircleLabelList"/>
    <dgm:cxn modelId="{4C465762-6BB8-484A-9C34-199F1F5D7D61}" type="presParOf" srcId="{CB28EE0A-EDD7-40D8-9EBD-FAD197C312DA}" destId="{DBF373E6-85FB-4B5F-B111-2061DBA92A08}" srcOrd="1" destOrd="0" presId="urn:microsoft.com/office/officeart/2018/5/layout/IconCircleLabelList"/>
    <dgm:cxn modelId="{E93FA3CD-E244-4297-B19D-ED771B41A3A5}" type="presParOf" srcId="{CB28EE0A-EDD7-40D8-9EBD-FAD197C312DA}" destId="{2C1BA82E-4FBF-4689-9039-5EC7AB26E375}" srcOrd="2" destOrd="0" presId="urn:microsoft.com/office/officeart/2018/5/layout/IconCircleLabelList"/>
    <dgm:cxn modelId="{121583BE-61F7-4548-9C0F-FBCBC6062E30}" type="presParOf" srcId="{CB28EE0A-EDD7-40D8-9EBD-FAD197C312DA}" destId="{45DA665B-FC9B-4D85-9388-79026B303DD2}" srcOrd="3" destOrd="0" presId="urn:microsoft.com/office/officeart/2018/5/layout/IconCircleLabelList"/>
    <dgm:cxn modelId="{DDAF5A50-46DA-4333-A69F-4782DBD0BB3C}" type="presParOf" srcId="{EDED3F69-63FC-4EE6-B937-562867DB0B33}" destId="{EA31CB1C-FFFB-4E1C-BEA1-8A6DD5E4AB15}" srcOrd="1" destOrd="0" presId="urn:microsoft.com/office/officeart/2018/5/layout/IconCircleLabelList"/>
    <dgm:cxn modelId="{2838AFC0-5E95-46EF-80FD-7DBCC296003B}" type="presParOf" srcId="{EDED3F69-63FC-4EE6-B937-562867DB0B33}" destId="{E477932A-B53F-4E11-A4AA-FB34450EB6D9}" srcOrd="2" destOrd="0" presId="urn:microsoft.com/office/officeart/2018/5/layout/IconCircleLabelList"/>
    <dgm:cxn modelId="{C123E198-DF7C-40EE-B314-FE31EB68E6EE}" type="presParOf" srcId="{E477932A-B53F-4E11-A4AA-FB34450EB6D9}" destId="{FE7B62F5-B1C8-4765-A09C-AFC1D46695B8}" srcOrd="0" destOrd="0" presId="urn:microsoft.com/office/officeart/2018/5/layout/IconCircleLabelList"/>
    <dgm:cxn modelId="{C157ABFB-53A2-443E-BD56-B30C5E75262E}" type="presParOf" srcId="{E477932A-B53F-4E11-A4AA-FB34450EB6D9}" destId="{717FF0D7-1964-4852-87A0-791541CE5F8D}" srcOrd="1" destOrd="0" presId="urn:microsoft.com/office/officeart/2018/5/layout/IconCircleLabelList"/>
    <dgm:cxn modelId="{11AFE20F-05D8-4D63-8446-0C3AD033AF83}" type="presParOf" srcId="{E477932A-B53F-4E11-A4AA-FB34450EB6D9}" destId="{BA03E9E1-0DC5-4681-AE01-33A1A0848618}" srcOrd="2" destOrd="0" presId="urn:microsoft.com/office/officeart/2018/5/layout/IconCircleLabelList"/>
    <dgm:cxn modelId="{CB6C02DF-2D22-4B9B-96F9-B410ACA0DE03}" type="presParOf" srcId="{E477932A-B53F-4E11-A4AA-FB34450EB6D9}" destId="{953BB373-4D02-4905-B1D3-26AFD97557C7}" srcOrd="3" destOrd="0" presId="urn:microsoft.com/office/officeart/2018/5/layout/IconCircleLabelList"/>
    <dgm:cxn modelId="{7F802799-12E1-4AAA-A0F1-69EA80C5BCC0}" type="presParOf" srcId="{EDED3F69-63FC-4EE6-B937-562867DB0B33}" destId="{B012DCF6-2CDA-44F6-A504-3D70079DC87D}" srcOrd="3" destOrd="0" presId="urn:microsoft.com/office/officeart/2018/5/layout/IconCircleLabelList"/>
    <dgm:cxn modelId="{F2A0B403-5156-40E6-A103-6ABE24B47A27}" type="presParOf" srcId="{EDED3F69-63FC-4EE6-B937-562867DB0B33}" destId="{2AB407BF-53A4-4AAD-B468-FD2F821FE66B}" srcOrd="4" destOrd="0" presId="urn:microsoft.com/office/officeart/2018/5/layout/IconCircleLabelList"/>
    <dgm:cxn modelId="{CD56F055-C893-46F7-B40C-A2A7A4C67CAB}" type="presParOf" srcId="{2AB407BF-53A4-4AAD-B468-FD2F821FE66B}" destId="{59C3A6E5-D48C-46AC-A2EB-B50046EBF2C2}" srcOrd="0" destOrd="0" presId="urn:microsoft.com/office/officeart/2018/5/layout/IconCircleLabelList"/>
    <dgm:cxn modelId="{77A76F37-A99C-473C-BEB0-9ABF01C3C578}" type="presParOf" srcId="{2AB407BF-53A4-4AAD-B468-FD2F821FE66B}" destId="{A8B11035-B245-4923-9C55-82FB26D11D93}" srcOrd="1" destOrd="0" presId="urn:microsoft.com/office/officeart/2018/5/layout/IconCircleLabelList"/>
    <dgm:cxn modelId="{639EB7C6-941E-4B1C-9557-9B798CBE9AC7}" type="presParOf" srcId="{2AB407BF-53A4-4AAD-B468-FD2F821FE66B}" destId="{8FDDE4D6-88DD-4FE3-8E47-C2CC7F5FDA96}" srcOrd="2" destOrd="0" presId="urn:microsoft.com/office/officeart/2018/5/layout/IconCircleLabelList"/>
    <dgm:cxn modelId="{0E50C702-6C2D-4AED-B1A0-E7BE6EC4C596}" type="presParOf" srcId="{2AB407BF-53A4-4AAD-B468-FD2F821FE66B}" destId="{86062E9D-074D-4ACF-992F-9B14951F489F}" srcOrd="3" destOrd="0" presId="urn:microsoft.com/office/officeart/2018/5/layout/IconCircleLabelList"/>
    <dgm:cxn modelId="{003A34C8-9CC7-4F29-BAF3-946D53F65B82}" type="presParOf" srcId="{EDED3F69-63FC-4EE6-B937-562867DB0B33}" destId="{6E0A6B7E-4E01-41C1-A82A-748EF26AED46}" srcOrd="5" destOrd="0" presId="urn:microsoft.com/office/officeart/2018/5/layout/IconCircleLabelList"/>
    <dgm:cxn modelId="{65D05D3F-5560-41EA-9578-6C6A14914D94}" type="presParOf" srcId="{EDED3F69-63FC-4EE6-B937-562867DB0B33}" destId="{00332B72-45D9-417A-B942-E4AE39BB0E3E}" srcOrd="6" destOrd="0" presId="urn:microsoft.com/office/officeart/2018/5/layout/IconCircleLabelList"/>
    <dgm:cxn modelId="{4D385144-FB77-427B-A1BD-62516426EE6B}" type="presParOf" srcId="{00332B72-45D9-417A-B942-E4AE39BB0E3E}" destId="{93FB5DAB-68CC-4F5E-A4A3-9101209C70B1}" srcOrd="0" destOrd="0" presId="urn:microsoft.com/office/officeart/2018/5/layout/IconCircleLabelList"/>
    <dgm:cxn modelId="{3EEB3A15-EEC6-49F9-808F-0637E7ED96BE}" type="presParOf" srcId="{00332B72-45D9-417A-B942-E4AE39BB0E3E}" destId="{CCED8A8A-6899-463A-B816-1F4B5C3657CE}" srcOrd="1" destOrd="0" presId="urn:microsoft.com/office/officeart/2018/5/layout/IconCircleLabelList"/>
    <dgm:cxn modelId="{C2DAB6FB-CC9B-47B1-83E8-94CAE204F449}" type="presParOf" srcId="{00332B72-45D9-417A-B942-E4AE39BB0E3E}" destId="{CA5B95A8-AE5D-42C7-BD38-5ED02C6BF042}" srcOrd="2" destOrd="0" presId="urn:microsoft.com/office/officeart/2018/5/layout/IconCircleLabelList"/>
    <dgm:cxn modelId="{6B5BD8AB-C37F-4183-87A0-3749072C4F94}" type="presParOf" srcId="{00332B72-45D9-417A-B942-E4AE39BB0E3E}" destId="{07324C44-F50F-445B-8185-B9928E3FD0F8}" srcOrd="3" destOrd="0" presId="urn:microsoft.com/office/officeart/2018/5/layout/IconCircleLabelList"/>
    <dgm:cxn modelId="{26CA0445-F239-4ECC-89A1-8530C147AB93}" type="presParOf" srcId="{EDED3F69-63FC-4EE6-B937-562867DB0B33}" destId="{62E20870-8975-4332-B586-D5F60DA551B4}" srcOrd="7" destOrd="0" presId="urn:microsoft.com/office/officeart/2018/5/layout/IconCircleLabelList"/>
    <dgm:cxn modelId="{C918F8CA-8F6F-429B-9ADF-4DF9970F3FD4}" type="presParOf" srcId="{EDED3F69-63FC-4EE6-B937-562867DB0B33}" destId="{FB388B04-C2B4-4AD1-A8C8-1EE480944DEF}" srcOrd="8" destOrd="0" presId="urn:microsoft.com/office/officeart/2018/5/layout/IconCircleLabelList"/>
    <dgm:cxn modelId="{7C0CC89C-C7CB-4154-87D6-31FC687FB441}" type="presParOf" srcId="{FB388B04-C2B4-4AD1-A8C8-1EE480944DEF}" destId="{1837C787-8F6D-4452-B71F-842521EEF07B}" srcOrd="0" destOrd="0" presId="urn:microsoft.com/office/officeart/2018/5/layout/IconCircleLabelList"/>
    <dgm:cxn modelId="{5EDFDE57-BDDB-480E-A046-1DE022D1331A}" type="presParOf" srcId="{FB388B04-C2B4-4AD1-A8C8-1EE480944DEF}" destId="{A3EA85B6-2D23-4DD0-A99C-BA237715627D}" srcOrd="1" destOrd="0" presId="urn:microsoft.com/office/officeart/2018/5/layout/IconCircleLabelList"/>
    <dgm:cxn modelId="{57DFCCBC-0C86-43C3-AD4C-1B99CCC072B3}" type="presParOf" srcId="{FB388B04-C2B4-4AD1-A8C8-1EE480944DEF}" destId="{50AA1B2D-C1EB-4C89-BF3F-54B33B50EF1B}" srcOrd="2" destOrd="0" presId="urn:microsoft.com/office/officeart/2018/5/layout/IconCircleLabelList"/>
    <dgm:cxn modelId="{2B009A59-4646-40EB-B31F-A879F0E80DC2}" type="presParOf" srcId="{FB388B04-C2B4-4AD1-A8C8-1EE480944DEF}" destId="{87D2EE02-3E81-4051-9F59-6C0573AE96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dirty="0"/>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D6F5-3D26-4F8C-8CB9-8BAB6AB3FB37}">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7E1EE-4853-4F82-A21B-70C9B32F0F1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Sidecar Proxy</a:t>
          </a:r>
        </a:p>
      </dsp:txBody>
      <dsp:txXfrm>
        <a:off x="0" y="0"/>
        <a:ext cx="7003777" cy="2921802"/>
      </dsp:txXfrm>
    </dsp:sp>
    <dsp:sp modelId="{0B51E883-FF20-48DF-894A-AD4AA5C7DCD1}">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BB7C5-DD80-4AA8-A688-CAD949A7D2D2}">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Edge Proxy</a:t>
          </a:r>
        </a:p>
      </dsp:txBody>
      <dsp:txXfrm>
        <a:off x="0" y="2921802"/>
        <a:ext cx="7003777" cy="2921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5127-FE04-45FC-922E-C5CD000438C4}">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9661-C036-494C-86B8-5CB911C5BE47}">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Uses </a:t>
          </a:r>
          <a:r>
            <a:rPr lang="en-US" sz="4300" kern="1200" dirty="0" err="1"/>
            <a:t>xDS</a:t>
          </a:r>
          <a:r>
            <a:rPr lang="en-US" sz="4300" kern="1200" dirty="0"/>
            <a:t> API to fetch dynamic configuration from a control plane.</a:t>
          </a:r>
        </a:p>
      </dsp:txBody>
      <dsp:txXfrm>
        <a:off x="0" y="0"/>
        <a:ext cx="7003777" cy="2921802"/>
      </dsp:txXfrm>
    </dsp:sp>
    <dsp:sp modelId="{872952D5-2953-4448-B546-501F95B8A0A4}">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71C44-D481-41E0-8652-8CFC3C94E4CB}">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This dynamic interaction allows Envoy to adapt to changes in real-time without needing to restart.</a:t>
          </a:r>
        </a:p>
      </dsp:txBody>
      <dsp:txXfrm>
        <a:off x="0" y="2921802"/>
        <a:ext cx="7003777" cy="29218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C44D-C36E-42F4-808B-3A1FCB437EB4}">
      <dsp:nvSpPr>
        <dsp:cNvPr id="0" name=""/>
        <dsp:cNvSpPr/>
      </dsp:nvSpPr>
      <dsp:spPr>
        <a:xfrm>
          <a:off x="0" y="46803"/>
          <a:ext cx="5626542" cy="19246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Tools like Istio manage Envoy proxies automatically to:</a:t>
          </a:r>
        </a:p>
      </dsp:txBody>
      <dsp:txXfrm>
        <a:off x="93954" y="140757"/>
        <a:ext cx="5438634" cy="1736741"/>
      </dsp:txXfrm>
    </dsp:sp>
    <dsp:sp modelId="{261853C3-DD51-4EF2-A2FB-203B790F76FE}">
      <dsp:nvSpPr>
        <dsp:cNvPr id="0" name=""/>
        <dsp:cNvSpPr/>
      </dsp:nvSpPr>
      <dsp:spPr>
        <a:xfrm>
          <a:off x="0" y="1971453"/>
          <a:ext cx="5626542"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4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pt-BR" sz="2700" kern="1200"/>
            <a:t>Discover services via Kubernetes APIs.</a:t>
          </a:r>
          <a:endParaRPr lang="en-US" sz="2700" kern="1200"/>
        </a:p>
        <a:p>
          <a:pPr marL="228600" lvl="1" indent="-228600" algn="l" defTabSz="1200150">
            <a:lnSpc>
              <a:spcPct val="90000"/>
            </a:lnSpc>
            <a:spcBef>
              <a:spcPct val="0"/>
            </a:spcBef>
            <a:spcAft>
              <a:spcPct val="20000"/>
            </a:spcAft>
            <a:buChar char="•"/>
          </a:pPr>
          <a:r>
            <a:rPr lang="en-US" sz="2700" kern="1200"/>
            <a:t>Handle service-to-service communication by intercepting and routing traffic.</a:t>
          </a:r>
        </a:p>
        <a:p>
          <a:pPr marL="228600" lvl="1" indent="-228600" algn="l" defTabSz="1200150">
            <a:lnSpc>
              <a:spcPct val="90000"/>
            </a:lnSpc>
            <a:spcBef>
              <a:spcPct val="0"/>
            </a:spcBef>
            <a:spcAft>
              <a:spcPct val="20000"/>
            </a:spcAft>
            <a:buChar char="•"/>
          </a:pPr>
          <a:r>
            <a:rPr lang="en-US" sz="2700" kern="1200"/>
            <a:t>Provide observability with logs and metrics.</a:t>
          </a:r>
        </a:p>
        <a:p>
          <a:pPr marL="228600" lvl="1" indent="-228600" algn="l" defTabSz="1200150">
            <a:lnSpc>
              <a:spcPct val="90000"/>
            </a:lnSpc>
            <a:spcBef>
              <a:spcPct val="0"/>
            </a:spcBef>
            <a:spcAft>
              <a:spcPct val="20000"/>
            </a:spcAft>
            <a:buChar char="•"/>
          </a:pPr>
          <a:r>
            <a:rPr lang="en-US" sz="2700" kern="1200"/>
            <a:t>Enforce policies and apply security features like mTLS.</a:t>
          </a:r>
        </a:p>
      </dsp:txBody>
      <dsp:txXfrm>
        <a:off x="0" y="1971453"/>
        <a:ext cx="5626542" cy="3767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9582D-B4C3-428F-9876-5028A26F1969}">
      <dsp:nvSpPr>
        <dsp:cNvPr id="0" name=""/>
        <dsp:cNvSpPr/>
      </dsp:nvSpPr>
      <dsp:spPr>
        <a:xfrm>
          <a:off x="478800" y="75118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373E6-85FB-4B5F-B111-2061DBA92A08}">
      <dsp:nvSpPr>
        <dsp:cNvPr id="0" name=""/>
        <dsp:cNvSpPr/>
      </dsp:nvSpPr>
      <dsp:spPr>
        <a:xfrm>
          <a:off x="712800" y="98518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A665B-FC9B-4D85-9388-79026B303DD2}">
      <dsp:nvSpPr>
        <dsp:cNvPr id="0" name=""/>
        <dsp:cNvSpPr/>
      </dsp:nvSpPr>
      <dsp:spPr>
        <a:xfrm>
          <a:off x="12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Listeners</a:t>
          </a:r>
        </a:p>
      </dsp:txBody>
      <dsp:txXfrm>
        <a:off x="127800" y="2191181"/>
        <a:ext cx="1800000" cy="720000"/>
      </dsp:txXfrm>
    </dsp:sp>
    <dsp:sp modelId="{FE7B62F5-B1C8-4765-A09C-AFC1D46695B8}">
      <dsp:nvSpPr>
        <dsp:cNvPr id="0" name=""/>
        <dsp:cNvSpPr/>
      </dsp:nvSpPr>
      <dsp:spPr>
        <a:xfrm>
          <a:off x="2593800" y="75118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FF0D7-1964-4852-87A0-791541CE5F8D}">
      <dsp:nvSpPr>
        <dsp:cNvPr id="0" name=""/>
        <dsp:cNvSpPr/>
      </dsp:nvSpPr>
      <dsp:spPr>
        <a:xfrm>
          <a:off x="2827800" y="98518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3BB373-4D02-4905-B1D3-26AFD97557C7}">
      <dsp:nvSpPr>
        <dsp:cNvPr id="0" name=""/>
        <dsp:cNvSpPr/>
      </dsp:nvSpPr>
      <dsp:spPr>
        <a:xfrm>
          <a:off x="2242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Filters</a:t>
          </a:r>
        </a:p>
      </dsp:txBody>
      <dsp:txXfrm>
        <a:off x="2242800" y="2191181"/>
        <a:ext cx="1800000" cy="720000"/>
      </dsp:txXfrm>
    </dsp:sp>
    <dsp:sp modelId="{59C3A6E5-D48C-46AC-A2EB-B50046EBF2C2}">
      <dsp:nvSpPr>
        <dsp:cNvPr id="0" name=""/>
        <dsp:cNvSpPr/>
      </dsp:nvSpPr>
      <dsp:spPr>
        <a:xfrm>
          <a:off x="4708800" y="75118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11035-B245-4923-9C55-82FB26D11D93}">
      <dsp:nvSpPr>
        <dsp:cNvPr id="0" name=""/>
        <dsp:cNvSpPr/>
      </dsp:nvSpPr>
      <dsp:spPr>
        <a:xfrm>
          <a:off x="4942800" y="98518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62E9D-074D-4ACF-992F-9B14951F489F}">
      <dsp:nvSpPr>
        <dsp:cNvPr id="0" name=""/>
        <dsp:cNvSpPr/>
      </dsp:nvSpPr>
      <dsp:spPr>
        <a:xfrm>
          <a:off x="435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Routes</a:t>
          </a:r>
        </a:p>
      </dsp:txBody>
      <dsp:txXfrm>
        <a:off x="4357800" y="2191181"/>
        <a:ext cx="1800000" cy="720000"/>
      </dsp:txXfrm>
    </dsp:sp>
    <dsp:sp modelId="{93FB5DAB-68CC-4F5E-A4A3-9101209C70B1}">
      <dsp:nvSpPr>
        <dsp:cNvPr id="0" name=""/>
        <dsp:cNvSpPr/>
      </dsp:nvSpPr>
      <dsp:spPr>
        <a:xfrm>
          <a:off x="6823800" y="75118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D8A8A-6899-463A-B816-1F4B5C3657CE}">
      <dsp:nvSpPr>
        <dsp:cNvPr id="0" name=""/>
        <dsp:cNvSpPr/>
      </dsp:nvSpPr>
      <dsp:spPr>
        <a:xfrm>
          <a:off x="7057800" y="98518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324C44-F50F-445B-8185-B9928E3FD0F8}">
      <dsp:nvSpPr>
        <dsp:cNvPr id="0" name=""/>
        <dsp:cNvSpPr/>
      </dsp:nvSpPr>
      <dsp:spPr>
        <a:xfrm>
          <a:off x="6472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Clusters</a:t>
          </a:r>
        </a:p>
      </dsp:txBody>
      <dsp:txXfrm>
        <a:off x="6472800" y="2191181"/>
        <a:ext cx="1800000" cy="720000"/>
      </dsp:txXfrm>
    </dsp:sp>
    <dsp:sp modelId="{1837C787-8F6D-4452-B71F-842521EEF07B}">
      <dsp:nvSpPr>
        <dsp:cNvPr id="0" name=""/>
        <dsp:cNvSpPr/>
      </dsp:nvSpPr>
      <dsp:spPr>
        <a:xfrm>
          <a:off x="8938800" y="75118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A85B6-2D23-4DD0-A99C-BA237715627D}">
      <dsp:nvSpPr>
        <dsp:cNvPr id="0" name=""/>
        <dsp:cNvSpPr/>
      </dsp:nvSpPr>
      <dsp:spPr>
        <a:xfrm>
          <a:off x="9172800" y="98518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2EE02-3E81-4051-9F59-6C0573AE9679}">
      <dsp:nvSpPr>
        <dsp:cNvPr id="0" name=""/>
        <dsp:cNvSpPr/>
      </dsp:nvSpPr>
      <dsp:spPr>
        <a:xfrm>
          <a:off x="858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Endpoints</a:t>
          </a:r>
        </a:p>
      </dsp:txBody>
      <dsp:txXfrm>
        <a:off x="8587800" y="2191181"/>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an image here</a:t>
            </a:r>
          </a:p>
        </p:txBody>
      </p:sp>
      <p:sp>
        <p:nvSpPr>
          <p:cNvPr id="4" name="Slide Number Placeholder 3"/>
          <p:cNvSpPr>
            <a:spLocks noGrp="1"/>
          </p:cNvSpPr>
          <p:nvPr>
            <p:ph type="sldNum" sz="quarter" idx="5"/>
          </p:nvPr>
        </p:nvSpPr>
        <p:spPr/>
        <p:txBody>
          <a:bodyPr/>
          <a:lstStyle/>
          <a:p>
            <a:fld id="{44555FD8-CB62-4B1B-BFA7-9FBE39DEFDA8}" type="slidenum">
              <a:rPr lang="en-US" smtClean="0"/>
              <a:t>35</a:t>
            </a:fld>
            <a:endParaRPr lang="en-US"/>
          </a:p>
        </p:txBody>
      </p:sp>
    </p:spTree>
    <p:extLst>
      <p:ext uri="{BB962C8B-B14F-4D97-AF65-F5344CB8AC3E}">
        <p14:creationId xmlns:p14="http://schemas.microsoft.com/office/powerpoint/2010/main" val="1983994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43</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bin"/></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9.png"/><Relationship Id="rId7" Type="http://schemas.openxmlformats.org/officeDocument/2006/relationships/diagramColors" Target="../diagrams/colors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 name="Rectangle 616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166" name="Picture 616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6168" name="Rectangle 616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70" name="Rectangle 6169">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u="sng">
                <a:solidFill>
                  <a:schemeClr val="tx2"/>
                </a:solidFill>
              </a:rPr>
              <a:t>Proxies &amp; Load Balancing</a:t>
            </a:r>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744686" y="672584"/>
            <a:ext cx="8381114" cy="4714375"/>
          </a:xfrm>
          <a:prstGeom prst="rect">
            <a:avLst/>
          </a:prstGeom>
          <a:noFill/>
          <a:extLst>
            <a:ext uri="{909E8E84-426E-40DD-AFC4-6F175D3DCCD1}">
              <a14:hiddenFill xmlns:a14="http://schemas.microsoft.com/office/drawing/2010/main">
                <a:solidFill>
                  <a:srgbClr val="FFFFFF"/>
                </a:solidFill>
              </a14:hiddenFill>
            </a:ext>
          </a:extLst>
        </p:spPr>
      </p:pic>
      <p:sp>
        <p:nvSpPr>
          <p:cNvPr id="6172" name="Rectangle 6171">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74" name="Rectangle 617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99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8F82B6-1020-6B96-B9BC-55161DC9DEC5}"/>
              </a:ext>
            </a:extLst>
          </p:cNvPr>
          <p:cNvSpPr>
            <a:spLocks noGrp="1"/>
          </p:cNvSpPr>
          <p:nvPr>
            <p:ph type="title"/>
          </p:nvPr>
        </p:nvSpPr>
        <p:spPr>
          <a:xfrm>
            <a:off x="1198182" y="381000"/>
            <a:ext cx="10003218" cy="1600124"/>
          </a:xfrm>
        </p:spPr>
        <p:txBody>
          <a:bodyPr>
            <a:normAutofit/>
          </a:bodyPr>
          <a:lstStyle/>
          <a:p>
            <a:r>
              <a:rPr lang="en-US" dirty="0"/>
              <a:t>Terminology</a:t>
            </a:r>
          </a:p>
        </p:txBody>
      </p:sp>
      <p:graphicFrame>
        <p:nvGraphicFramePr>
          <p:cNvPr id="5" name="Content Placeholder 2">
            <a:extLst>
              <a:ext uri="{FF2B5EF4-FFF2-40B4-BE49-F238E27FC236}">
                <a16:creationId xmlns:a16="http://schemas.microsoft.com/office/drawing/2014/main" id="{4F6AAFAF-0E9C-DD4E-CFA0-3AF518918240}"/>
              </a:ext>
            </a:extLst>
          </p:cNvPr>
          <p:cNvGraphicFramePr>
            <a:graphicFrameLocks noGrp="1"/>
          </p:cNvGraphicFramePr>
          <p:nvPr>
            <p:ph idx="1"/>
            <p:extLst>
              <p:ext uri="{D42A27DB-BD31-4B8C-83A1-F6EECF244321}">
                <p14:modId xmlns:p14="http://schemas.microsoft.com/office/powerpoint/2010/main" val="149967751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274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Gear with compass turning gears without">
            <a:extLst>
              <a:ext uri="{FF2B5EF4-FFF2-40B4-BE49-F238E27FC236}">
                <a16:creationId xmlns:a16="http://schemas.microsoft.com/office/drawing/2014/main" id="{131D8E67-1999-A21A-25C1-A54A9888748E}"/>
              </a:ext>
            </a:extLst>
          </p:cNvPr>
          <p:cNvPicPr>
            <a:picLocks noChangeAspect="1"/>
          </p:cNvPicPr>
          <p:nvPr/>
        </p:nvPicPr>
        <p:blipFill>
          <a:blip r:embed="rId4">
            <a:alphaModFix/>
          </a:blip>
          <a:srcRect b="15747"/>
          <a:stretch/>
        </p:blipFill>
        <p:spPr>
          <a:xfrm>
            <a:off x="20" y="1376"/>
            <a:ext cx="12191980" cy="6856624"/>
          </a:xfrm>
          <a:prstGeom prst="rect">
            <a:avLst/>
          </a:prstGeom>
        </p:spPr>
      </p:pic>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u="sng">
                <a:solidFill>
                  <a:srgbClr val="FFFFFF"/>
                </a:solidFill>
              </a:rPr>
              <a:t>Configuration &amp; Deployment</a:t>
            </a:r>
          </a:p>
        </p:txBody>
      </p:sp>
    </p:spTree>
    <p:extLst>
      <p:ext uri="{BB962C8B-B14F-4D97-AF65-F5344CB8AC3E}">
        <p14:creationId xmlns:p14="http://schemas.microsoft.com/office/powerpoint/2010/main" val="28763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a:xfrm>
            <a:off x="838201" y="559813"/>
            <a:ext cx="2819399" cy="5577934"/>
          </a:xfrm>
        </p:spPr>
        <p:txBody>
          <a:bodyPr>
            <a:normAutofit/>
          </a:bodyPr>
          <a:lstStyle/>
          <a:p>
            <a:r>
              <a:rPr lang="en-US" sz="3700"/>
              <a:t>How is typically Envoy deployed?</a:t>
            </a:r>
          </a:p>
        </p:txBody>
      </p:sp>
      <p:graphicFrame>
        <p:nvGraphicFramePr>
          <p:cNvPr id="5" name="Content Placeholder 2">
            <a:extLst>
              <a:ext uri="{FF2B5EF4-FFF2-40B4-BE49-F238E27FC236}">
                <a16:creationId xmlns:a16="http://schemas.microsoft.com/office/drawing/2014/main" id="{297B19E9-FCBD-8870-DFC5-669C68DD272C}"/>
              </a:ext>
            </a:extLst>
          </p:cNvPr>
          <p:cNvGraphicFramePr>
            <a:graphicFrameLocks noGrp="1"/>
          </p:cNvGraphicFramePr>
          <p:nvPr>
            <p:ph idx="1"/>
            <p:extLst>
              <p:ext uri="{D42A27DB-BD31-4B8C-83A1-F6EECF244321}">
                <p14:modId xmlns:p14="http://schemas.microsoft.com/office/powerpoint/2010/main" val="279364672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26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a:xfrm>
            <a:off x="838200" y="461339"/>
            <a:ext cx="4648200" cy="2831136"/>
          </a:xfrm>
        </p:spPr>
        <p:txBody>
          <a:bodyPr>
            <a:normAutofit/>
          </a:bodyPr>
          <a:lstStyle/>
          <a:p>
            <a:r>
              <a:rPr lang="en-US" dirty="0">
                <a:solidFill>
                  <a:schemeClr val="tx2"/>
                </a:solidFill>
              </a:rPr>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a:xfrm>
            <a:off x="838200" y="3429000"/>
            <a:ext cx="4647901" cy="2585613"/>
          </a:xfrm>
        </p:spPr>
        <p:txBody>
          <a:bodyPr>
            <a:normAutofit/>
          </a:bodyPr>
          <a:lstStyle/>
          <a:p>
            <a:r>
              <a:rPr lang="en-US" sz="1800" dirty="0">
                <a:solidFill>
                  <a:schemeClr val="tx2"/>
                </a:solidFill>
              </a:rPr>
              <a:t>YAML Based</a:t>
            </a:r>
          </a:p>
          <a:p>
            <a:r>
              <a:rPr lang="en-US" sz="1800" dirty="0">
                <a:solidFill>
                  <a:schemeClr val="tx2"/>
                </a:solidFill>
              </a:rPr>
              <a:t>Listeners</a:t>
            </a:r>
          </a:p>
          <a:p>
            <a:r>
              <a:rPr lang="en-US" sz="1800" dirty="0">
                <a:solidFill>
                  <a:schemeClr val="tx2"/>
                </a:solidFill>
              </a:rPr>
              <a:t>Filters</a:t>
            </a:r>
          </a:p>
          <a:p>
            <a:r>
              <a:rPr lang="en-US" sz="1800" dirty="0">
                <a:solidFill>
                  <a:schemeClr val="tx2"/>
                </a:solidFill>
              </a:rPr>
              <a:t>Routes</a:t>
            </a:r>
          </a:p>
          <a:p>
            <a:r>
              <a:rPr lang="en-US" sz="1800" dirty="0">
                <a:solidFill>
                  <a:schemeClr val="tx2"/>
                </a:solidFill>
              </a:rPr>
              <a:t>Clusters</a:t>
            </a:r>
          </a:p>
          <a:p>
            <a:r>
              <a:rPr lang="en-US" sz="1800" dirty="0">
                <a:solidFill>
                  <a:schemeClr val="tx2"/>
                </a:solidFill>
              </a:rPr>
              <a:t>Endpoints</a:t>
            </a:r>
          </a:p>
        </p:txBody>
      </p:sp>
      <p:pic>
        <p:nvPicPr>
          <p:cNvPr id="6" name="Picture 5" descr="A computer screen shot of a program&#10;&#10;Description automatically generated">
            <a:extLst>
              <a:ext uri="{FF2B5EF4-FFF2-40B4-BE49-F238E27FC236}">
                <a16:creationId xmlns:a16="http://schemas.microsoft.com/office/drawing/2014/main" id="{CA370751-BE9D-8720-EEDD-02B28F635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914" y="346493"/>
            <a:ext cx="7185321" cy="5891963"/>
          </a:xfrm>
          <a:prstGeom prst="rect">
            <a:avLst/>
          </a:prstGeom>
        </p:spPr>
      </p:pic>
      <p:pic>
        <p:nvPicPr>
          <p:cNvPr id="17" name="Picture 16">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29232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a:xfrm>
            <a:off x="838201" y="559813"/>
            <a:ext cx="2819399" cy="5577934"/>
          </a:xfrm>
        </p:spPr>
        <p:txBody>
          <a:bodyPr>
            <a:normAutofit/>
          </a:bodyPr>
          <a:lstStyle/>
          <a:p>
            <a:r>
              <a:rPr lang="en-US" sz="3100"/>
              <a:t>Dynamic configuration and control plane interaction in Envoy</a:t>
            </a:r>
          </a:p>
        </p:txBody>
      </p:sp>
      <p:graphicFrame>
        <p:nvGraphicFramePr>
          <p:cNvPr id="5" name="Content Placeholder 2">
            <a:extLst>
              <a:ext uri="{FF2B5EF4-FFF2-40B4-BE49-F238E27FC236}">
                <a16:creationId xmlns:a16="http://schemas.microsoft.com/office/drawing/2014/main" id="{12654ADD-BE44-77EC-BD29-225E817CBB6B}"/>
              </a:ext>
            </a:extLst>
          </p:cNvPr>
          <p:cNvGraphicFramePr>
            <a:graphicFrameLocks noGrp="1"/>
          </p:cNvGraphicFramePr>
          <p:nvPr>
            <p:ph idx="1"/>
            <p:extLst>
              <p:ext uri="{D42A27DB-BD31-4B8C-83A1-F6EECF244321}">
                <p14:modId xmlns:p14="http://schemas.microsoft.com/office/powerpoint/2010/main" val="1697994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444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a:xfrm>
            <a:off x="838201" y="559813"/>
            <a:ext cx="4876800" cy="5577934"/>
          </a:xfrm>
        </p:spPr>
        <p:txBody>
          <a:bodyPr>
            <a:normAutofit/>
          </a:bodyPr>
          <a:lstStyle/>
          <a:p>
            <a:r>
              <a:rPr lang="en-US"/>
              <a:t>Envoy’s integration with orchestration system like Kubernetes</a:t>
            </a:r>
            <a:endParaRPr lang="en-US" dirty="0"/>
          </a:p>
        </p:txBody>
      </p:sp>
      <p:graphicFrame>
        <p:nvGraphicFramePr>
          <p:cNvPr id="5" name="Content Placeholder 2">
            <a:extLst>
              <a:ext uri="{FF2B5EF4-FFF2-40B4-BE49-F238E27FC236}">
                <a16:creationId xmlns:a16="http://schemas.microsoft.com/office/drawing/2014/main" id="{720FD392-4EAD-8BE7-3790-015358226606}"/>
              </a:ext>
            </a:extLst>
          </p:cNvPr>
          <p:cNvGraphicFramePr>
            <a:graphicFrameLocks noGrp="1"/>
          </p:cNvGraphicFramePr>
          <p:nvPr>
            <p:ph idx="1"/>
            <p:extLst>
              <p:ext uri="{D42A27DB-BD31-4B8C-83A1-F6EECF244321}">
                <p14:modId xmlns:p14="http://schemas.microsoft.com/office/powerpoint/2010/main" val="2158913275"/>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33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TotalTime>
  <Words>3981</Words>
  <Application>Microsoft Office PowerPoint</Application>
  <PresentationFormat>Widescreen</PresentationFormat>
  <Paragraphs>234</Paragraphs>
  <Slides>45</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Aptos</vt:lpstr>
      <vt:lpstr>Arial</vt:lpstr>
      <vt:lpstr>Avenir Next LT Pro</vt:lpstr>
      <vt:lpstr>AvenirNext LT Pro Medium</vt:lpstr>
      <vt:lpstr>Google Sans</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Terminology</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Velikov,Nikola N.D.</cp:lastModifiedBy>
  <cp:revision>13</cp:revision>
  <dcterms:created xsi:type="dcterms:W3CDTF">2025-01-02T18:58:48Z</dcterms:created>
  <dcterms:modified xsi:type="dcterms:W3CDTF">2025-01-08T11:24:07Z</dcterms:modified>
</cp:coreProperties>
</file>